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handoutMasterIdLst>
    <p:handoutMasterId r:id="rId19"/>
  </p:handoutMasterIdLst>
  <p:sldIdLst>
    <p:sldId id="273" r:id="rId2"/>
    <p:sldId id="274" r:id="rId3"/>
    <p:sldId id="258" r:id="rId4"/>
    <p:sldId id="257" r:id="rId5"/>
    <p:sldId id="261" r:id="rId6"/>
    <p:sldId id="260" r:id="rId7"/>
    <p:sldId id="275" r:id="rId8"/>
    <p:sldId id="263" r:id="rId9"/>
    <p:sldId id="264" r:id="rId10"/>
    <p:sldId id="265" r:id="rId11"/>
    <p:sldId id="276" r:id="rId12"/>
    <p:sldId id="267" r:id="rId13"/>
    <p:sldId id="268" r:id="rId14"/>
    <p:sldId id="277" r:id="rId15"/>
    <p:sldId id="271" r:id="rId16"/>
    <p:sldId id="270" r:id="rId17"/>
    <p:sldId id="272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47"/>
    <p:restoredTop sz="94643"/>
  </p:normalViewPr>
  <p:slideViewPr>
    <p:cSldViewPr snapToGrid="0" snapToObjects="1">
      <p:cViewPr varScale="1">
        <p:scale>
          <a:sx n="67" d="100"/>
          <a:sy n="67" d="100"/>
        </p:scale>
        <p:origin x="84" y="11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F6557D1-B6C2-6D4E-BD46-02A0287EC1C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E6F32C7-4FF3-DF4D-92D7-91FCB9B74BB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0BA7A8-C8DD-2C49-9BD1-D72EC324D3AE}" type="datetimeFigureOut">
              <a:rPr lang="en-US" smtClean="0"/>
              <a:t>9/30/2024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D3332D-4620-404F-9314-65F88978939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1DDD67-D33D-794D-A638-2CF06AFDF48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5A4350-34F8-B544-9716-BF691E2659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9973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4F597-1CA7-044B-AFA4-326E51174A84}" type="datetimeFigureOut">
              <a:rPr lang="en-US" smtClean="0"/>
              <a:t>9/30/2024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868F2F-4D5E-4D4A-978B-1337D326CE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7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4F597-1CA7-044B-AFA4-326E51174A84}" type="datetimeFigureOut">
              <a:rPr lang="en-US" smtClean="0"/>
              <a:t>9/30/2024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868F2F-4D5E-4D4A-978B-1337D326CE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8585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4F597-1CA7-044B-AFA4-326E51174A84}" type="datetimeFigureOut">
              <a:rPr lang="en-US" smtClean="0"/>
              <a:t>9/30/2024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868F2F-4D5E-4D4A-978B-1337D326CE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3948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4F597-1CA7-044B-AFA4-326E51174A84}" type="datetimeFigureOut">
              <a:rPr lang="en-US" smtClean="0"/>
              <a:t>9/30/2024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868F2F-4D5E-4D4A-978B-1337D326CE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5990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4F597-1CA7-044B-AFA4-326E51174A84}" type="datetimeFigureOut">
              <a:rPr lang="en-US" smtClean="0"/>
              <a:t>9/30/2024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868F2F-4D5E-4D4A-978B-1337D326CE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0550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4F597-1CA7-044B-AFA4-326E51174A84}" type="datetimeFigureOut">
              <a:rPr lang="en-US" smtClean="0"/>
              <a:t>9/30/2024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868F2F-4D5E-4D4A-978B-1337D326CE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6792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4F597-1CA7-044B-AFA4-326E51174A84}" type="datetimeFigureOut">
              <a:rPr lang="en-US" smtClean="0"/>
              <a:t>9/30/2024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868F2F-4D5E-4D4A-978B-1337D326CE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4813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4F597-1CA7-044B-AFA4-326E51174A84}" type="datetimeFigureOut">
              <a:rPr lang="en-US" smtClean="0"/>
              <a:t>9/30/2024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868F2F-4D5E-4D4A-978B-1337D326CE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267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4F597-1CA7-044B-AFA4-326E51174A84}" type="datetimeFigureOut">
              <a:rPr lang="en-US" smtClean="0"/>
              <a:t>9/30/2024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868F2F-4D5E-4D4A-978B-1337D326CE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8809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4F597-1CA7-044B-AFA4-326E51174A84}" type="datetimeFigureOut">
              <a:rPr lang="en-US" smtClean="0"/>
              <a:t>9/30/2024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868F2F-4D5E-4D4A-978B-1337D326CE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1497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4F597-1CA7-044B-AFA4-326E51174A84}" type="datetimeFigureOut">
              <a:rPr lang="en-US" smtClean="0"/>
              <a:t>9/30/2024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868F2F-4D5E-4D4A-978B-1337D326CE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0420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E4F597-1CA7-044B-AFA4-326E51174A84}" type="datetimeFigureOut">
              <a:rPr lang="en-US" smtClean="0"/>
              <a:t>9/30/2024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868F2F-4D5E-4D4A-978B-1337D326CE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899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6FFF8AE-6B4C-E548-A90D-E5E90B101E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388" y="606030"/>
            <a:ext cx="10037224" cy="5645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6275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4189529" cy="6858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3E9CB3C-5474-7C49-9494-8B7BB68260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525" y="659151"/>
            <a:ext cx="3162300" cy="2032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57EF623-D9D8-4BFF-BDBE-A0AAEB3D1BAE}"/>
              </a:ext>
            </a:extLst>
          </p:cNvPr>
          <p:cNvSpPr txBox="1"/>
          <p:nvPr/>
        </p:nvSpPr>
        <p:spPr>
          <a:xfrm>
            <a:off x="4435114" y="105153"/>
            <a:ext cx="281438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>
                <a:solidFill>
                  <a:schemeClr val="bg1"/>
                </a:solidFill>
              </a:rPr>
              <a:t>RAM</a:t>
            </a:r>
          </a:p>
        </p:txBody>
      </p: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38A6E949-01A9-44B0-A4D4-0FBF000B757E}"/>
              </a:ext>
            </a:extLst>
          </p:cNvPr>
          <p:cNvCxnSpPr/>
          <p:nvPr/>
        </p:nvCxnSpPr>
        <p:spPr>
          <a:xfrm rot="16200000" flipH="1">
            <a:off x="5201676" y="1292205"/>
            <a:ext cx="2009490" cy="1604307"/>
          </a:xfrm>
          <a:prstGeom prst="bentConnector3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09666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How Much RAM Do You Need">
            <a:extLst>
              <a:ext uri="{FF2B5EF4-FFF2-40B4-BE49-F238E27FC236}">
                <a16:creationId xmlns:a16="http://schemas.microsoft.com/office/drawing/2014/main" id="{409CA8FA-6778-4139-CB07-43874E7CFC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76213"/>
            <a:ext cx="9753600" cy="6505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81766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742606" cy="730265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5EB3C93-A0A3-5244-823E-603B4C2FD2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4969" y="3651328"/>
            <a:ext cx="2827103" cy="301023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4291488-465F-BF4A-8BD8-9521693CE28A}"/>
              </a:ext>
            </a:extLst>
          </p:cNvPr>
          <p:cNvSpPr txBox="1"/>
          <p:nvPr/>
        </p:nvSpPr>
        <p:spPr>
          <a:xfrm>
            <a:off x="6901513" y="599608"/>
            <a:ext cx="3021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Measured in bytes (MB, GB)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3D11EE-949A-43C7-9D3E-2A4B2ED5E8BB}"/>
              </a:ext>
            </a:extLst>
          </p:cNvPr>
          <p:cNvSpPr txBox="1"/>
          <p:nvPr/>
        </p:nvSpPr>
        <p:spPr>
          <a:xfrm>
            <a:off x="6901513" y="147836"/>
            <a:ext cx="18397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STORAGE</a:t>
            </a:r>
          </a:p>
        </p:txBody>
      </p:sp>
    </p:spTree>
    <p:extLst>
      <p:ext uri="{BB962C8B-B14F-4D97-AF65-F5344CB8AC3E}">
        <p14:creationId xmlns:p14="http://schemas.microsoft.com/office/powerpoint/2010/main" val="11416389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0" y="0"/>
            <a:ext cx="101123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6950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loud Storage &amp; Backup - SYS IT (M) Sdn Bhd">
            <a:extLst>
              <a:ext uri="{FF2B5EF4-FFF2-40B4-BE49-F238E27FC236}">
                <a16:creationId xmlns:a16="http://schemas.microsoft.com/office/drawing/2014/main" id="{41E8C05E-7D1F-0CF3-ABD1-D7AD264B01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7339" y="407504"/>
            <a:ext cx="8057322" cy="6042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12722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6400" y="1540285"/>
            <a:ext cx="2961968" cy="296196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549" y="0"/>
            <a:ext cx="6678561" cy="667856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26E410C-45A8-4743-BEBB-5B9BCD273EE5}"/>
              </a:ext>
            </a:extLst>
          </p:cNvPr>
          <p:cNvSpPr txBox="1"/>
          <p:nvPr/>
        </p:nvSpPr>
        <p:spPr>
          <a:xfrm>
            <a:off x="8188450" y="4603156"/>
            <a:ext cx="6395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HEATSINK / FAN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FDC095-53B7-47EA-A048-F9F00621DA4E}"/>
              </a:ext>
            </a:extLst>
          </p:cNvPr>
          <p:cNvSpPr txBox="1"/>
          <p:nvPr/>
        </p:nvSpPr>
        <p:spPr>
          <a:xfrm>
            <a:off x="2960680" y="341892"/>
            <a:ext cx="6395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POWER SUPPLY</a:t>
            </a:r>
          </a:p>
        </p:txBody>
      </p:sp>
    </p:spTree>
    <p:extLst>
      <p:ext uri="{BB962C8B-B14F-4D97-AF65-F5344CB8AC3E}">
        <p14:creationId xmlns:p14="http://schemas.microsoft.com/office/powerpoint/2010/main" val="21417467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371" y="0"/>
            <a:ext cx="10673305" cy="730045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4BFD7AB-CA45-482C-801F-D9B153A19E8E}"/>
              </a:ext>
            </a:extLst>
          </p:cNvPr>
          <p:cNvSpPr txBox="1"/>
          <p:nvPr/>
        </p:nvSpPr>
        <p:spPr>
          <a:xfrm>
            <a:off x="334005" y="235443"/>
            <a:ext cx="6395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EXPANSION CARDS</a:t>
            </a:r>
          </a:p>
        </p:txBody>
      </p:sp>
    </p:spTree>
    <p:extLst>
      <p:ext uri="{BB962C8B-B14F-4D97-AF65-F5344CB8AC3E}">
        <p14:creationId xmlns:p14="http://schemas.microsoft.com/office/powerpoint/2010/main" val="9379735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0BE2DF0-5534-5A4D-9F34-3AF6779D09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0370" y="362856"/>
            <a:ext cx="5809343" cy="618821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40332F7-FE15-4F19-8F47-96A715BEDD5F}"/>
              </a:ext>
            </a:extLst>
          </p:cNvPr>
          <p:cNvSpPr txBox="1"/>
          <p:nvPr/>
        </p:nvSpPr>
        <p:spPr>
          <a:xfrm>
            <a:off x="481841" y="285028"/>
            <a:ext cx="6395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PORTS</a:t>
            </a:r>
          </a:p>
        </p:txBody>
      </p:sp>
    </p:spTree>
    <p:extLst>
      <p:ext uri="{BB962C8B-B14F-4D97-AF65-F5344CB8AC3E}">
        <p14:creationId xmlns:p14="http://schemas.microsoft.com/office/powerpoint/2010/main" val="79075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Computer Evolution: 5 Key Moments from Past to 2023 | AI Art Generator | Easy-Peasy.AI">
            <a:extLst>
              <a:ext uri="{FF2B5EF4-FFF2-40B4-BE49-F238E27FC236}">
                <a16:creationId xmlns:a16="http://schemas.microsoft.com/office/drawing/2014/main" id="{25B07AAF-DF0F-F3E4-37DD-AE02CC8EF2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7398" y="95250"/>
            <a:ext cx="6667500" cy="666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6982AAF-A00A-6CBB-B302-EA20319AAA7E}"/>
              </a:ext>
            </a:extLst>
          </p:cNvPr>
          <p:cNvSpPr txBox="1"/>
          <p:nvPr/>
        </p:nvSpPr>
        <p:spPr>
          <a:xfrm>
            <a:off x="520148" y="1327495"/>
            <a:ext cx="429370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What is a computer?</a:t>
            </a:r>
          </a:p>
        </p:txBody>
      </p:sp>
    </p:spTree>
    <p:extLst>
      <p:ext uri="{BB962C8B-B14F-4D97-AF65-F5344CB8AC3E}">
        <p14:creationId xmlns:p14="http://schemas.microsoft.com/office/powerpoint/2010/main" val="30052418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2600"/>
            <a:ext cx="12192000" cy="589227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D04DA77-AC83-9AB9-2012-0F1E22E706E4}"/>
              </a:ext>
            </a:extLst>
          </p:cNvPr>
          <p:cNvSpPr txBox="1"/>
          <p:nvPr/>
        </p:nvSpPr>
        <p:spPr>
          <a:xfrm>
            <a:off x="2363234" y="155920"/>
            <a:ext cx="768087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What is a computer?</a:t>
            </a:r>
          </a:p>
        </p:txBody>
      </p:sp>
    </p:spTree>
    <p:extLst>
      <p:ext uri="{BB962C8B-B14F-4D97-AF65-F5344CB8AC3E}">
        <p14:creationId xmlns:p14="http://schemas.microsoft.com/office/powerpoint/2010/main" val="19559764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What Is Hardware - Homecare24">
            <a:extLst>
              <a:ext uri="{FF2B5EF4-FFF2-40B4-BE49-F238E27FC236}">
                <a16:creationId xmlns:a16="http://schemas.microsoft.com/office/drawing/2014/main" id="{813FE0B0-AA32-1659-D336-254A3C5EF8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3852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C271F13-80A3-C3FB-A2AF-1F1EC2768976}"/>
              </a:ext>
            </a:extLst>
          </p:cNvPr>
          <p:cNvSpPr txBox="1"/>
          <p:nvPr/>
        </p:nvSpPr>
        <p:spPr>
          <a:xfrm>
            <a:off x="520148" y="1327495"/>
            <a:ext cx="429370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What are the components of a computer?</a:t>
            </a:r>
          </a:p>
        </p:txBody>
      </p:sp>
    </p:spTree>
    <p:extLst>
      <p:ext uri="{BB962C8B-B14F-4D97-AF65-F5344CB8AC3E}">
        <p14:creationId xmlns:p14="http://schemas.microsoft.com/office/powerpoint/2010/main" val="9650593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nput/Output Devices Diagram | Quizlet">
            <a:extLst>
              <a:ext uri="{FF2B5EF4-FFF2-40B4-BE49-F238E27FC236}">
                <a16:creationId xmlns:a16="http://schemas.microsoft.com/office/drawing/2014/main" id="{4978FD5E-4C39-6DAC-E8CB-BE4A081977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2588" y="390525"/>
            <a:ext cx="8886825" cy="6076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88595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359148" cy="822655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C4241AB-A600-2348-85FA-F7067F506C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4630" y="690603"/>
            <a:ext cx="3257974" cy="2773316"/>
          </a:xfrm>
          <a:prstGeom prst="rect">
            <a:avLst/>
          </a:prstGeom>
          <a:ln w="25400">
            <a:solidFill>
              <a:schemeClr val="tx1">
                <a:alpha val="0"/>
              </a:schemeClr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E8C272E-0A98-4520-8A9E-7E9DED81B42D}"/>
              </a:ext>
            </a:extLst>
          </p:cNvPr>
          <p:cNvSpPr txBox="1"/>
          <p:nvPr/>
        </p:nvSpPr>
        <p:spPr>
          <a:xfrm>
            <a:off x="2135427" y="229968"/>
            <a:ext cx="6395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CENTRAL PROCESSING UNIT (CPU)</a:t>
            </a:r>
          </a:p>
        </p:txBody>
      </p:sp>
    </p:spTree>
    <p:extLst>
      <p:ext uri="{BB962C8B-B14F-4D97-AF65-F5344CB8AC3E}">
        <p14:creationId xmlns:p14="http://schemas.microsoft.com/office/powerpoint/2010/main" val="16003179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PPT - Multi-core Processor PowerPoint Presentation, free download - ID:9474364">
            <a:extLst>
              <a:ext uri="{FF2B5EF4-FFF2-40B4-BE49-F238E27FC236}">
                <a16:creationId xmlns:a16="http://schemas.microsoft.com/office/drawing/2014/main" id="{73CFF04D-269C-C610-6796-747FB73C23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86752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PPT - Computers and Applications PowerPoint Presentation, free download - ID:4351503">
            <a:extLst>
              <a:ext uri="{FF2B5EF4-FFF2-40B4-BE49-F238E27FC236}">
                <a16:creationId xmlns:a16="http://schemas.microsoft.com/office/drawing/2014/main" id="{11889916-419A-C559-973D-8BAFEF50F1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991" y="-198783"/>
            <a:ext cx="11536017" cy="8652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41600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604" y="597535"/>
            <a:ext cx="8797086" cy="544350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7363BC2-7504-D44C-9500-C5DBB2A4FC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4910" y="3625638"/>
            <a:ext cx="1972664" cy="278991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48962BE-3943-408B-BF45-CF7CFB366043}"/>
              </a:ext>
            </a:extLst>
          </p:cNvPr>
          <p:cNvSpPr txBox="1"/>
          <p:nvPr/>
        </p:nvSpPr>
        <p:spPr>
          <a:xfrm>
            <a:off x="269384" y="305147"/>
            <a:ext cx="30224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MOTHERBOARD</a:t>
            </a:r>
          </a:p>
        </p:txBody>
      </p:sp>
    </p:spTree>
    <p:extLst>
      <p:ext uri="{BB962C8B-B14F-4D97-AF65-F5344CB8AC3E}">
        <p14:creationId xmlns:p14="http://schemas.microsoft.com/office/powerpoint/2010/main" val="4839698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</TotalTime>
  <Words>43</Words>
  <Application>Microsoft Office PowerPoint</Application>
  <PresentationFormat>Widescreen</PresentationFormat>
  <Paragraphs>12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Hardware</dc:title>
  <dc:creator>Hess, Crystal</dc:creator>
  <cp:lastModifiedBy>Dr. Crystal Hess</cp:lastModifiedBy>
  <cp:revision>15</cp:revision>
  <cp:lastPrinted>2019-01-08T19:17:08Z</cp:lastPrinted>
  <dcterms:created xsi:type="dcterms:W3CDTF">2018-01-09T18:00:29Z</dcterms:created>
  <dcterms:modified xsi:type="dcterms:W3CDTF">2024-09-30T16:59:43Z</dcterms:modified>
</cp:coreProperties>
</file>